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60" r:id="rId6"/>
    <p:sldId id="259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6904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0161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55516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92104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977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45193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0638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3532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11440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523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9557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290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318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2369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7296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527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0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063140-BB53-4E13-BEFF-A8026418AF7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CB13E4-8C93-4EAB-9060-43FC17229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506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Моя профессия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Лаборант по физико-механическим испытаниям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47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9288" y="827314"/>
            <a:ext cx="9601196" cy="85634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Будущие лаборанты по физико-механическим испытаниям изучают следующие предметы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814286"/>
            <a:ext cx="9601196" cy="4061582"/>
          </a:xfrm>
        </p:spPr>
        <p:txBody>
          <a:bodyPr numCol="2">
            <a:normAutofit fontScale="92500" lnSpcReduction="10000"/>
          </a:bodyPr>
          <a:lstStyle/>
          <a:p>
            <a:r>
              <a:rPr lang="ru-RU" dirty="0"/>
              <a:t>материаловедение;</a:t>
            </a:r>
          </a:p>
          <a:p>
            <a:r>
              <a:rPr lang="ru-RU" dirty="0"/>
              <a:t>электротехника;</a:t>
            </a:r>
          </a:p>
          <a:p>
            <a:r>
              <a:rPr lang="ru-RU" dirty="0"/>
              <a:t>техническая механика;</a:t>
            </a:r>
          </a:p>
          <a:p>
            <a:r>
              <a:rPr lang="ru-RU" dirty="0"/>
              <a:t>основы слесарного дела;</a:t>
            </a:r>
          </a:p>
          <a:p>
            <a:r>
              <a:rPr lang="ru-RU" dirty="0"/>
              <a:t>техническое черчение;</a:t>
            </a:r>
          </a:p>
          <a:p>
            <a:r>
              <a:rPr lang="ru-RU" dirty="0"/>
              <a:t>промышленная санитария;</a:t>
            </a:r>
          </a:p>
          <a:p>
            <a:r>
              <a:rPr lang="ru-RU" dirty="0"/>
              <a:t>безопасность жизнедеятельности;</a:t>
            </a:r>
          </a:p>
          <a:p>
            <a:r>
              <a:rPr lang="ru-RU" dirty="0"/>
              <a:t>технология проведения тестирования и исследований;</a:t>
            </a:r>
          </a:p>
          <a:p>
            <a:r>
              <a:rPr lang="ru-RU" dirty="0"/>
              <a:t>технология подготовки испытательных образцов;</a:t>
            </a:r>
          </a:p>
          <a:p>
            <a:r>
              <a:rPr lang="ru-RU" dirty="0"/>
              <a:t>пожарная безопасность;</a:t>
            </a:r>
          </a:p>
          <a:p>
            <a:r>
              <a:rPr lang="ru-RU" dirty="0"/>
              <a:t>технология подготовки оборудования для тестирования;</a:t>
            </a:r>
          </a:p>
          <a:p>
            <a:r>
              <a:rPr lang="ru-RU" dirty="0"/>
              <a:t>техника безопасности;</a:t>
            </a:r>
          </a:p>
          <a:p>
            <a:r>
              <a:rPr lang="ru-RU" dirty="0"/>
              <a:t>метрология;</a:t>
            </a:r>
          </a:p>
          <a:p>
            <a:r>
              <a:rPr lang="ru-RU" dirty="0"/>
              <a:t>инженерная графика.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03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885" y="653143"/>
            <a:ext cx="10638971" cy="554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20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9400" y="762000"/>
            <a:ext cx="40132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450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668" r="31668"/>
          <a:stretch>
            <a:fillRect/>
          </a:stretch>
        </p:blipFill>
        <p:spPr>
          <a:xfrm>
            <a:off x="7823200" y="1041400"/>
            <a:ext cx="3831770" cy="50292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9" y="841829"/>
            <a:ext cx="6241816" cy="5065485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стране очень хорошо развиты практически все производственные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сферы.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Лаборант по физико-механическим испытаниям проводит исследования и определяет технические показатели характеристик, используемых на предприятии материалов. Это довольно непростая и ответственная работа, которая требует наличия определенных знаний и умений.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производственное предприятие отвечает за качество выпускаемой продукции, которое во многом зависит от технических характеристик материалов. Именно поэтому специальность лаборанта по физико-механическим испытаниям всегда будет пользоваться хорошим спросом на рынке труда.</a:t>
            </a:r>
          </a:p>
        </p:txBody>
      </p:sp>
    </p:spTree>
    <p:extLst>
      <p:ext uri="{BB962C8B-B14F-4D97-AF65-F5344CB8AC3E}">
        <p14:creationId xmlns:p14="http://schemas.microsoft.com/office/powerpoint/2010/main" xmlns="" val="320916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2895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Обязанности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56229"/>
            <a:ext cx="9601196" cy="4119639"/>
          </a:xfrm>
        </p:spPr>
        <p:txBody>
          <a:bodyPr>
            <a:normAutofit/>
          </a:bodyPr>
          <a:lstStyle/>
          <a:p>
            <a:r>
              <a:rPr lang="ru-RU" dirty="0" smtClean="0"/>
              <a:t>определение </a:t>
            </a:r>
            <a:r>
              <a:rPr lang="ru-RU" dirty="0"/>
              <a:t>показателей термостойкости и твердости;</a:t>
            </a:r>
          </a:p>
          <a:p>
            <a:r>
              <a:rPr lang="ru-RU" dirty="0" smtClean="0"/>
              <a:t>выяснение </a:t>
            </a:r>
            <a:r>
              <a:rPr lang="ru-RU" dirty="0"/>
              <a:t>плотности путем гидростатического взвешивания;</a:t>
            </a:r>
          </a:p>
          <a:p>
            <a:r>
              <a:rPr lang="ru-RU" dirty="0" smtClean="0"/>
              <a:t>измерение </a:t>
            </a:r>
            <a:r>
              <a:rPr lang="ru-RU" dirty="0"/>
              <a:t>электрического сопротивления;</a:t>
            </a:r>
          </a:p>
          <a:p>
            <a:r>
              <a:rPr lang="ru-RU" dirty="0"/>
              <a:t>уточнение показателей растяжения и сжатия;</a:t>
            </a:r>
          </a:p>
          <a:p>
            <a:r>
              <a:rPr lang="ru-RU" dirty="0"/>
              <a:t>определение степени вязкости;</a:t>
            </a:r>
          </a:p>
          <a:p>
            <a:r>
              <a:rPr lang="ru-RU" dirty="0"/>
              <a:t>работа с контрольно-проверочным оборудованием;</a:t>
            </a:r>
          </a:p>
          <a:p>
            <a:r>
              <a:rPr lang="ru-RU" dirty="0"/>
              <a:t>выяснение усилия проталкивания и съема;</a:t>
            </a:r>
          </a:p>
          <a:p>
            <a:r>
              <a:rPr lang="ru-RU" dirty="0"/>
              <a:t>определение </a:t>
            </a:r>
            <a:r>
              <a:rPr lang="ru-RU" dirty="0" smtClean="0"/>
              <a:t>влажности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684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4057" y="696686"/>
            <a:ext cx="9927772" cy="558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62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7249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Знания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654629"/>
            <a:ext cx="9601196" cy="4221239"/>
          </a:xfrm>
        </p:spPr>
        <p:txBody>
          <a:bodyPr>
            <a:normAutofit/>
          </a:bodyPr>
          <a:lstStyle/>
          <a:p>
            <a:r>
              <a:rPr lang="ru-RU" dirty="0"/>
              <a:t>полную классификацию исследований;</a:t>
            </a:r>
          </a:p>
          <a:p>
            <a:r>
              <a:rPr lang="ru-RU" dirty="0"/>
              <a:t>методы определения удельного сопротивления;</a:t>
            </a:r>
          </a:p>
          <a:p>
            <a:r>
              <a:rPr lang="ru-RU" dirty="0"/>
              <a:t>электрические свойства всевозможных материалов;</a:t>
            </a:r>
          </a:p>
          <a:p>
            <a:r>
              <a:rPr lang="ru-RU" dirty="0"/>
              <a:t>возможные последствия от механического воздействия на материал;</a:t>
            </a:r>
          </a:p>
          <a:p>
            <a:r>
              <a:rPr lang="ru-RU" dirty="0"/>
              <a:t>электротехнику;</a:t>
            </a:r>
          </a:p>
          <a:p>
            <a:r>
              <a:rPr lang="ru-RU" dirty="0" smtClean="0"/>
              <a:t>заполнение </a:t>
            </a:r>
            <a:r>
              <a:rPr lang="ru-RU" dirty="0"/>
              <a:t>документации по проведенным исследованиям;</a:t>
            </a:r>
          </a:p>
          <a:p>
            <a:r>
              <a:rPr lang="ru-RU" dirty="0"/>
              <a:t>правила использования контрольно-измерительной аппаратуры;</a:t>
            </a:r>
          </a:p>
          <a:p>
            <a:r>
              <a:rPr lang="ru-RU" dirty="0"/>
              <a:t>государственные стандарты.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503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999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727200"/>
            <a:ext cx="9601196" cy="414866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люди, которые окончили 9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средней школы, могут поступить в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ГАПОУ «НИТ» и освоить профессию «Лаборант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физико-механическим испытаниям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учебную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производственную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практику, где закрепляют полученные знания.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31137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ГАПОУ «НИТ» научат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работать с лабораторным оборудованием;</a:t>
            </a:r>
          </a:p>
          <a:p>
            <a:r>
              <a:rPr lang="ru-RU" dirty="0"/>
              <a:t>создавать опытные образцы;</a:t>
            </a:r>
          </a:p>
          <a:p>
            <a:r>
              <a:rPr lang="ru-RU" dirty="0"/>
              <a:t>фиксировать показатели приборов;</a:t>
            </a:r>
          </a:p>
          <a:p>
            <a:r>
              <a:rPr lang="ru-RU" dirty="0"/>
              <a:t>запускать и останавливать лабораторное оборудование;</a:t>
            </a:r>
          </a:p>
          <a:p>
            <a:r>
              <a:rPr lang="ru-RU" dirty="0"/>
              <a:t>наблюдать за исследовательской работой и контролировать ее;</a:t>
            </a:r>
          </a:p>
          <a:p>
            <a:r>
              <a:rPr lang="ru-RU" dirty="0"/>
              <a:t>вести графическую работу по проводимым исследованиям;</a:t>
            </a:r>
          </a:p>
          <a:p>
            <a:r>
              <a:rPr lang="ru-RU" dirty="0"/>
              <a:t>правильно рассчитывать все показатели;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836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248229"/>
            <a:ext cx="9601196" cy="4627639"/>
          </a:xfrm>
        </p:spPr>
        <p:txBody>
          <a:bodyPr/>
          <a:lstStyle/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наладку используемого для тестов оборудования;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полученные показатели с действующими ГОСТами;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регулировать оборудование для тестирования;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технику безопасности;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составлять отчетную документацию о проведенных исследованиях;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промышленную санитарию и пожарную безопасность;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предоставлять медицинскую помощь пострадавшим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53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345</Words>
  <Application>Microsoft Office PowerPoint</Application>
  <PresentationFormat>Произвольный</PresentationFormat>
  <Paragraphs>56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Натуральные материалы</vt:lpstr>
      <vt:lpstr>Моя профессия</vt:lpstr>
      <vt:lpstr>Слайд 2</vt:lpstr>
      <vt:lpstr>Слайд 3</vt:lpstr>
      <vt:lpstr>Обязанности</vt:lpstr>
      <vt:lpstr>Слайд 5</vt:lpstr>
      <vt:lpstr>Знания</vt:lpstr>
      <vt:lpstr>Обучение</vt:lpstr>
      <vt:lpstr>В ГАПОУ «НИТ» научат:</vt:lpstr>
      <vt:lpstr>Слайд 9</vt:lpstr>
      <vt:lpstr>Будущие лаборанты по физико-механическим испытаниям изучают следующие предметы</vt:lpstr>
      <vt:lpstr>Слайд 11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профессия</dc:title>
  <dc:creator>RePack by Diakov</dc:creator>
  <cp:lastModifiedBy>1</cp:lastModifiedBy>
  <cp:revision>7</cp:revision>
  <dcterms:created xsi:type="dcterms:W3CDTF">2020-04-16T10:04:58Z</dcterms:created>
  <dcterms:modified xsi:type="dcterms:W3CDTF">2020-04-16T10:55:25Z</dcterms:modified>
</cp:coreProperties>
</file>